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BAF-96C0-4201-BE34-CBC2E91E660F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1AF6-902F-4205-98DD-F841437AD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II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SPONGIATA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 </a:t>
            </a:r>
            <a:r>
              <a:rPr lang="en-US" sz="3200" b="1" i="1" dirty="0" smtClean="0"/>
              <a:t>SPONGIA</a:t>
            </a:r>
            <a:r>
              <a:rPr lang="ru-RU" sz="3200" b="1" i="1" dirty="0" smtClean="0"/>
              <a:t> </a:t>
            </a:r>
          </a:p>
          <a:p>
            <a:pPr algn="ctr"/>
            <a:r>
              <a:rPr lang="ru-RU" sz="3200" b="1" dirty="0" smtClean="0"/>
              <a:t>И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BRYOZOA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2667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Spongiata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88024" y="5589240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Myrmecioptychium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Spongia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Кремниевые губки</a:t>
            </a:r>
            <a:endParaRPr lang="ru-RU" sz="2800" dirty="0"/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323528" y="5589240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Ventriculites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G:\палео\TaDQiM42H9Q.jpg"/>
          <p:cNvPicPr>
            <a:picLocks noChangeAspect="1" noChangeArrowheads="1"/>
          </p:cNvPicPr>
          <p:nvPr/>
        </p:nvPicPr>
        <p:blipFill>
          <a:blip r:embed="rId3" cstate="print"/>
          <a:srcRect b="40048"/>
          <a:stretch>
            <a:fillRect/>
          </a:stretch>
        </p:blipFill>
        <p:spPr bwMode="auto">
          <a:xfrm>
            <a:off x="4644008" y="2852936"/>
            <a:ext cx="4339456" cy="1951031"/>
          </a:xfrm>
          <a:prstGeom prst="rect">
            <a:avLst/>
          </a:prstGeom>
          <a:noFill/>
        </p:spPr>
      </p:pic>
      <p:pic>
        <p:nvPicPr>
          <p:cNvPr id="67587" name="Picture 3" descr="G:\палео\yK5R6odw5q4.jpg"/>
          <p:cNvPicPr>
            <a:picLocks noChangeAspect="1" noChangeArrowheads="1"/>
          </p:cNvPicPr>
          <p:nvPr/>
        </p:nvPicPr>
        <p:blipFill>
          <a:blip r:embed="rId4" cstate="print"/>
          <a:srcRect l="19398" t="6570" r="17521" b="47401"/>
          <a:stretch>
            <a:fillRect/>
          </a:stretch>
        </p:blipFill>
        <p:spPr bwMode="auto">
          <a:xfrm>
            <a:off x="683568" y="2276872"/>
            <a:ext cx="3240360" cy="315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Spongiata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Spongia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Кремниевые губки</a:t>
            </a:r>
            <a:endParaRPr lang="ru-RU" sz="2800" dirty="0"/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2771800" y="5733256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Coeloptychium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394" name="Picture 2" descr="G:\палео\Bqzhb8fGbZw.jpg"/>
          <p:cNvPicPr>
            <a:picLocks noChangeAspect="1" noChangeArrowheads="1"/>
          </p:cNvPicPr>
          <p:nvPr/>
        </p:nvPicPr>
        <p:blipFill>
          <a:blip r:embed="rId3" cstate="print"/>
          <a:srcRect l="3755" t="12202" r="2503" b="34260"/>
          <a:stretch>
            <a:fillRect/>
          </a:stretch>
        </p:blipFill>
        <p:spPr bwMode="auto">
          <a:xfrm>
            <a:off x="2627784" y="2276872"/>
            <a:ext cx="4243234" cy="3231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9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Spongiata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88024" y="537321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Barrosia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Spongia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Известковые губки</a:t>
            </a:r>
            <a:endParaRPr lang="ru-RU" sz="2800" dirty="0"/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298336" y="5373216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Peronidella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– K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38" name="Picture 2" descr="G:\палео\SW8qlCRXOF0.jpg"/>
          <p:cNvPicPr>
            <a:picLocks noChangeAspect="1" noChangeArrowheads="1"/>
          </p:cNvPicPr>
          <p:nvPr/>
        </p:nvPicPr>
        <p:blipFill>
          <a:blip r:embed="rId3" cstate="print"/>
          <a:srcRect l="25343" t="8760" r="20180" b="63201"/>
          <a:stretch>
            <a:fillRect/>
          </a:stretch>
        </p:blipFill>
        <p:spPr bwMode="auto">
          <a:xfrm>
            <a:off x="323528" y="3070787"/>
            <a:ext cx="4160809" cy="1606047"/>
          </a:xfrm>
          <a:prstGeom prst="rect">
            <a:avLst/>
          </a:prstGeom>
          <a:noFill/>
        </p:spPr>
      </p:pic>
      <p:pic>
        <p:nvPicPr>
          <p:cNvPr id="65539" name="Picture 3" descr="G:\палео\ZgVTx_1aRiA.jpg"/>
          <p:cNvPicPr>
            <a:picLocks noChangeAspect="1" noChangeArrowheads="1"/>
          </p:cNvPicPr>
          <p:nvPr/>
        </p:nvPicPr>
        <p:blipFill>
          <a:blip r:embed="rId4" cstate="print"/>
          <a:srcRect l="31444" t="6883" r="30975" b="63201"/>
          <a:stretch>
            <a:fillRect/>
          </a:stretch>
        </p:blipFill>
        <p:spPr bwMode="auto">
          <a:xfrm>
            <a:off x="5580112" y="3079895"/>
            <a:ext cx="2882632" cy="172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6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Bryozoa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88024" y="5589240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Monticulipora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 – 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323528" y="5589240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Fenestella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G:\уйц\4F_HNtVufa0.jpg"/>
          <p:cNvPicPr>
            <a:picLocks noChangeAspect="1" noChangeArrowheads="1"/>
          </p:cNvPicPr>
          <p:nvPr/>
        </p:nvPicPr>
        <p:blipFill>
          <a:blip r:embed="rId3" cstate="print"/>
          <a:srcRect l="2816" r="13141" b="31913"/>
          <a:stretch>
            <a:fillRect/>
          </a:stretch>
        </p:blipFill>
        <p:spPr bwMode="auto">
          <a:xfrm>
            <a:off x="4932040" y="908720"/>
            <a:ext cx="4063301" cy="2468780"/>
          </a:xfrm>
          <a:prstGeom prst="rect">
            <a:avLst/>
          </a:prstGeom>
          <a:noFill/>
        </p:spPr>
      </p:pic>
      <p:pic>
        <p:nvPicPr>
          <p:cNvPr id="43011" name="Picture 3" descr="G:\уйц\OeQm8DCFS0I.jpg"/>
          <p:cNvPicPr>
            <a:picLocks noChangeAspect="1" noChangeArrowheads="1"/>
          </p:cNvPicPr>
          <p:nvPr/>
        </p:nvPicPr>
        <p:blipFill>
          <a:blip r:embed="rId4" cstate="print"/>
          <a:srcRect l="15487" t="6257" r="2347" b="42551"/>
          <a:stretch>
            <a:fillRect/>
          </a:stretch>
        </p:blipFill>
        <p:spPr bwMode="auto">
          <a:xfrm>
            <a:off x="4860032" y="3501008"/>
            <a:ext cx="4107618" cy="1919230"/>
          </a:xfrm>
          <a:prstGeom prst="rect">
            <a:avLst/>
          </a:prstGeom>
          <a:noFill/>
        </p:spPr>
      </p:pic>
      <p:pic>
        <p:nvPicPr>
          <p:cNvPr id="43012" name="Picture 4" descr="G:\палео\XdFsUtn82j8.jpg"/>
          <p:cNvPicPr>
            <a:picLocks noChangeAspect="1" noChangeArrowheads="1"/>
          </p:cNvPicPr>
          <p:nvPr/>
        </p:nvPicPr>
        <p:blipFill>
          <a:blip r:embed="rId5" cstate="print"/>
          <a:srcRect l="31444" t="6883" r="36137" b="55692"/>
          <a:stretch>
            <a:fillRect/>
          </a:stretch>
        </p:blipFill>
        <p:spPr bwMode="auto">
          <a:xfrm>
            <a:off x="827584" y="1772816"/>
            <a:ext cx="324379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5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Bryozoa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88024" y="5589240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Rhabdomeson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 – P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323528" y="5589240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Polypora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G:\уйц\B_QRFAQ6Dn0.jpg"/>
          <p:cNvPicPr>
            <a:picLocks noChangeAspect="1" noChangeArrowheads="1"/>
          </p:cNvPicPr>
          <p:nvPr/>
        </p:nvPicPr>
        <p:blipFill>
          <a:blip r:embed="rId3" cstate="print"/>
          <a:srcRect l="11263" t="5632" r="12671" b="60698"/>
          <a:stretch>
            <a:fillRect/>
          </a:stretch>
        </p:blipFill>
        <p:spPr bwMode="auto">
          <a:xfrm>
            <a:off x="4788024" y="2636912"/>
            <a:ext cx="4087488" cy="1356786"/>
          </a:xfrm>
          <a:prstGeom prst="rect">
            <a:avLst/>
          </a:prstGeom>
          <a:noFill/>
        </p:spPr>
      </p:pic>
      <p:pic>
        <p:nvPicPr>
          <p:cNvPr id="47107" name="Picture 3" descr="G:\уйц\QJICKUFsZM8.jpg"/>
          <p:cNvPicPr>
            <a:picLocks noChangeAspect="1" noChangeArrowheads="1"/>
          </p:cNvPicPr>
          <p:nvPr/>
        </p:nvPicPr>
        <p:blipFill>
          <a:blip r:embed="rId4" cstate="print"/>
          <a:srcRect l="12671" t="8135" r="7978" b="44428"/>
          <a:stretch>
            <a:fillRect/>
          </a:stretch>
        </p:blipFill>
        <p:spPr bwMode="auto">
          <a:xfrm>
            <a:off x="251520" y="2420888"/>
            <a:ext cx="4336604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Bryozoa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860032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Crisia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палеоген</a:t>
            </a:r>
            <a:r>
              <a:rPr lang="en-US" sz="2400" b="1" i="1" dirty="0" smtClean="0">
                <a:solidFill>
                  <a:schemeClr val="tx1"/>
                </a:solidFill>
              </a:rPr>
              <a:t> - 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395536" y="5733256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Membranipora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3" name="Picture 3" descr="G:\уйц\Q6GsVzkBziY.jpg"/>
          <p:cNvPicPr>
            <a:picLocks noChangeAspect="1" noChangeArrowheads="1"/>
          </p:cNvPicPr>
          <p:nvPr/>
        </p:nvPicPr>
        <p:blipFill>
          <a:blip r:embed="rId3" cstate="print"/>
          <a:srcRect l="14079" t="1252" r="469" b="38796"/>
          <a:stretch>
            <a:fillRect/>
          </a:stretch>
        </p:blipFill>
        <p:spPr bwMode="auto">
          <a:xfrm>
            <a:off x="323528" y="836712"/>
            <a:ext cx="4015508" cy="2112831"/>
          </a:xfrm>
          <a:prstGeom prst="rect">
            <a:avLst/>
          </a:prstGeom>
          <a:noFill/>
        </p:spPr>
      </p:pic>
      <p:pic>
        <p:nvPicPr>
          <p:cNvPr id="46084" name="Picture 4" descr="G:\палео\DSC02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3528392" cy="2646294"/>
          </a:xfrm>
          <a:prstGeom prst="rect">
            <a:avLst/>
          </a:prstGeom>
          <a:noFill/>
        </p:spPr>
      </p:pic>
      <p:pic>
        <p:nvPicPr>
          <p:cNvPr id="46085" name="Picture 5" descr="G:\палео\DSC02834.JPG"/>
          <p:cNvPicPr>
            <a:picLocks noChangeAspect="1" noChangeArrowheads="1"/>
          </p:cNvPicPr>
          <p:nvPr/>
        </p:nvPicPr>
        <p:blipFill>
          <a:blip r:embed="rId5" cstate="print"/>
          <a:srcRect l="24606" t="24606" r="49213" b="24606"/>
          <a:stretch>
            <a:fillRect/>
          </a:stretch>
        </p:blipFill>
        <p:spPr bwMode="auto">
          <a:xfrm rot="5400000">
            <a:off x="5904976" y="2096024"/>
            <a:ext cx="2061344" cy="2999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1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Bryozoa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88024" y="5589240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р</a:t>
            </a:r>
            <a:r>
              <a:rPr lang="en-US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Rhombotripella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C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- P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323528" y="5589240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Fistulipora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 –P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G:\уйц\0wKR0tKfwxQ.jpg"/>
          <p:cNvPicPr>
            <a:picLocks noChangeAspect="1" noChangeArrowheads="1"/>
          </p:cNvPicPr>
          <p:nvPr/>
        </p:nvPicPr>
        <p:blipFill>
          <a:blip r:embed="rId3" cstate="print"/>
          <a:srcRect l="15957" t="4380" r="35198" b="15018"/>
          <a:stretch>
            <a:fillRect/>
          </a:stretch>
        </p:blipFill>
        <p:spPr bwMode="auto">
          <a:xfrm rot="5400000">
            <a:off x="827023" y="1485345"/>
            <a:ext cx="3025458" cy="3744416"/>
          </a:xfrm>
          <a:prstGeom prst="rect">
            <a:avLst/>
          </a:prstGeom>
          <a:noFill/>
        </p:spPr>
      </p:pic>
      <p:pic>
        <p:nvPicPr>
          <p:cNvPr id="39939" name="Picture 3" descr="G:\уйц\p_-xsrQYPRI.jpg"/>
          <p:cNvPicPr>
            <a:picLocks noChangeAspect="1" noChangeArrowheads="1"/>
          </p:cNvPicPr>
          <p:nvPr/>
        </p:nvPicPr>
        <p:blipFill>
          <a:blip r:embed="rId4" cstate="print"/>
          <a:srcRect l="3754" t="3129" b="36293"/>
          <a:stretch>
            <a:fillRect/>
          </a:stretch>
        </p:blipFill>
        <p:spPr bwMode="auto">
          <a:xfrm>
            <a:off x="4499992" y="2372914"/>
            <a:ext cx="4372984" cy="2064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6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Bryozoa</a:t>
            </a:r>
            <a:endParaRPr lang="ru-RU" sz="4000" dirty="0"/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2627784" y="5517232"/>
            <a:ext cx="4104456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Cheilostomia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-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6" name="Picture 2" descr="G:\палео\iOW7QjB0HJQ.jpg"/>
          <p:cNvPicPr>
            <a:picLocks noChangeAspect="1" noChangeArrowheads="1"/>
          </p:cNvPicPr>
          <p:nvPr/>
        </p:nvPicPr>
        <p:blipFill>
          <a:blip r:embed="rId3" cstate="print"/>
          <a:srcRect l="20180" t="11889" r="24874" b="43177"/>
          <a:stretch>
            <a:fillRect/>
          </a:stretch>
        </p:blipFill>
        <p:spPr bwMode="auto">
          <a:xfrm>
            <a:off x="2195736" y="1484784"/>
            <a:ext cx="5336367" cy="327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5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ED098-D1DA-48B5-B57B-633D2899CDBD}"/>
</file>

<file path=customXml/itemProps2.xml><?xml version="1.0" encoding="utf-8"?>
<ds:datastoreItem xmlns:ds="http://schemas.openxmlformats.org/officeDocument/2006/customXml" ds:itemID="{558C152D-17D0-4D42-90A0-89478B282E78}"/>
</file>

<file path=customXml/itemProps3.xml><?xml version="1.0" encoding="utf-8"?>
<ds:datastoreItem xmlns:ds="http://schemas.openxmlformats.org/officeDocument/2006/customXml" ds:itemID="{FDBB6241-B372-4690-B252-E2BC089BCD8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Экран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6</cp:revision>
  <dcterms:created xsi:type="dcterms:W3CDTF">2016-02-10T07:09:04Z</dcterms:created>
  <dcterms:modified xsi:type="dcterms:W3CDTF">2016-03-17T08:22:20Z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